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60" y="5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0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F43126-327A-4403-BF30-77CE452CA341}" type="datetimeFigureOut">
              <a:rPr lang="en-US"/>
              <a:pPr>
                <a:defRPr/>
              </a:pPr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4BAD8B-F316-410A-AFB3-793D936D9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10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06D30A-9119-4B72-AB14-7443AB722CA9}" type="datetimeFigureOut">
              <a:rPr lang="en-US"/>
              <a:pPr>
                <a:defRPr/>
              </a:pPr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642844-1B56-446F-9413-755EF1323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5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064000" y="617220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E50ED91-8CB0-414A-8685-B37EC03FC5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CFAAD-49C5-4E86-813D-BF876C0C6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7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ED953-5F77-4BD5-962B-B20F17EDB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8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8861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67200" y="6324601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AB8573E-4EDF-4324-8EAE-E445BDADA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8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8400" y="624840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3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448C5-FE25-4CAE-8FA9-0F2FF346B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0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01FB9-A4E7-4F79-ADE5-255716EFE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0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B3D7-AB96-42CA-B349-6D25F96A1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2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7A705-9872-44A8-A3D8-2CABD0B50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0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8C554-A4C1-473F-B3EA-BCB94121E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7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B7684-06F1-4785-9493-0F05A7B8A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1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8" descr="seapac_logo_6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6172200"/>
            <a:ext cx="17780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455578C-F7CB-3DF6-FE8D-8B4E6252759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5586373"/>
            <a:ext cx="1231839" cy="114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[Seminar Name]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[Presenter(s)]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70F752-EE7E-4A6B-A716-7F371F7AC3B8}" type="slidenum">
              <a:rPr lang="en-US" altLang="en-US" sz="11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10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5CE3C9-3D50-4A1B-8BEE-91B05B8D3D44}" type="slidenum">
              <a:rPr lang="en-US" altLang="en-US" sz="11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10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[Seminar Name]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[Presenter(s)]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20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[Seminar Name]</vt:lpstr>
      <vt:lpstr>PowerPoint Presentation</vt:lpstr>
      <vt:lpstr>PowerPoint Presentation</vt:lpstr>
      <vt:lpstr>[Seminar Name]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J Takis</dc:creator>
  <cp:lastModifiedBy>Gary Takis</cp:lastModifiedBy>
  <cp:revision>16</cp:revision>
  <dcterms:created xsi:type="dcterms:W3CDTF">2013-02-22T18:53:50Z</dcterms:created>
  <dcterms:modified xsi:type="dcterms:W3CDTF">2023-05-12T01:57:42Z</dcterms:modified>
</cp:coreProperties>
</file>